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9A87"/>
    <a:srgbClr val="2A8AE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5DB73B-C06E-475B-9C88-11C95F30F1D2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203BD-B197-493A-95E6-9A88D07A6D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A7E5-DA20-4440-B925-2C008FCE324C}" type="datetime1">
              <a:rPr lang="en-US" smtClean="0"/>
              <a:t>12/4/2012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9C73-4D30-4BC3-AD49-5109E3E42BD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68542-E78A-4A72-B23B-E307D0090ACF}" type="datetime1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9C73-4D30-4BC3-AD49-5109E3E42B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0B95E-1FEB-4D89-A498-A57112A89A93}" type="datetime1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9C73-4D30-4BC3-AD49-5109E3E42B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0093-23B0-4C41-B75A-79413E72F355}" type="datetime1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9C73-4D30-4BC3-AD49-5109E3E42B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3A463-1826-4C1C-BC15-DA626B008A51}" type="datetime1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9C73-4D30-4BC3-AD49-5109E3E42BD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5E54E-611C-49AA-9B5B-E70975C149E6}" type="datetime1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9C73-4D30-4BC3-AD49-5109E3E42B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6FFC5-FFBF-4278-B8AF-5351BB7BBBE7}" type="datetime1">
              <a:rPr lang="en-US" smtClean="0"/>
              <a:t>12/4/2012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9C73-4D30-4BC3-AD49-5109E3E42B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119D-DEB1-4125-9A13-7FEA57CDC4B1}" type="datetime1">
              <a:rPr lang="en-US" smtClean="0"/>
              <a:t>12/4/2012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9C73-4D30-4BC3-AD49-5109E3E42B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335A-BC4B-45BF-8A7E-9C6CA609D458}" type="datetime1">
              <a:rPr lang="en-US" smtClean="0"/>
              <a:t>12/4/2012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9C73-4D30-4BC3-AD49-5109E3E42B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E69E-E44B-437C-8417-7DD1B9E62234}" type="datetime1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9C73-4D30-4BC3-AD49-5109E3E42B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A5A5C-523A-42B9-8BD0-C30275A2ED2A}" type="datetime1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7119C73-4D30-4BC3-AD49-5109E3E42BD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B25313B-1982-4D48-949E-64B326642A50}" type="datetime1">
              <a:rPr lang="en-US" smtClean="0"/>
              <a:t>12/4/2012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119C73-4D30-4BC3-AD49-5109E3E42BD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u="sng" dirty="0" smtClean="0"/>
              <a:t>Microsoft PowerPoint</a:t>
            </a:r>
            <a:endParaRPr lang="en-US" u="sng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US" u="sng" dirty="0" smtClean="0"/>
              <a:t>Google Presentations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9C73-4D30-4BC3-AD49-5109E3E42BDF}" type="slidenum">
              <a:rPr lang="en-US" smtClean="0"/>
              <a:t>1</a:t>
            </a:fld>
            <a:endParaRPr lang="en-US"/>
          </a:p>
        </p:txBody>
      </p:sp>
      <p:sp>
        <p:nvSpPr>
          <p:cNvPr id="9" name="Smiley Face 8"/>
          <p:cNvSpPr/>
          <p:nvPr/>
        </p:nvSpPr>
        <p:spPr>
          <a:xfrm>
            <a:off x="304800" y="228600"/>
            <a:ext cx="1219200" cy="1066800"/>
          </a:xfrm>
          <a:prstGeom prst="smileyFace">
            <a:avLst/>
          </a:prstGeom>
          <a:solidFill>
            <a:srgbClr val="2A8A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7467600" y="228600"/>
            <a:ext cx="1447800" cy="1143000"/>
          </a:xfrm>
          <a:prstGeom prst="star5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00200" y="457200"/>
            <a:ext cx="5943600" cy="1143000"/>
          </a:xfrm>
        </p:spPr>
        <p:txBody>
          <a:bodyPr>
            <a:noAutofit/>
          </a:bodyPr>
          <a:lstStyle/>
          <a:p>
            <a:pPr algn="ctr"/>
            <a:r>
              <a:rPr lang="en-US" sz="9600" dirty="0">
                <a:latin typeface="Bauhaus 93" pitchFamily="82" charset="0"/>
              </a:rPr>
              <a:t>Slide One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2125 0.08472 0.42517 0.16944 0.39514 0.26018 C 0.3651 0.35092 -0.16945 0.47037 -0.18056 0.54421 C -0.19167 0.61805 0.2408 0.67523 0.32899 0.70324 C 0.41719 0.73125 0.38281 0.72153 0.34844 0.7118 " pathEditMode="relative" ptsTypes="aaa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9600" cy="1143000"/>
          </a:xfrm>
        </p:spPr>
        <p:txBody>
          <a:bodyPr>
            <a:noAutofit/>
          </a:bodyPr>
          <a:lstStyle/>
          <a:p>
            <a:endParaRPr lang="en-US" sz="800" dirty="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en-US" u="sng" dirty="0" smtClean="0"/>
              <a:t>Microsoft Word</a:t>
            </a:r>
            <a:endParaRPr lang="en-US" u="sng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pPr algn="ctr"/>
            <a:r>
              <a:rPr lang="en-US" u="sng" dirty="0" smtClean="0"/>
              <a:t>Google Document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9C73-4D30-4BC3-AD49-5109E3E42BDF}" type="slidenum">
              <a:rPr lang="en-US" smtClean="0"/>
              <a:t>2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62484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Which application do you like better? Why?”</a:t>
            </a:r>
          </a:p>
        </p:txBody>
      </p:sp>
      <p:pic>
        <p:nvPicPr>
          <p:cNvPr id="1030" name="Picture 6" descr="http://t1.gstatic.com/images?q=tbn:ANd9GcT4mSfwL7wiW2OdclF54g4q6rAat7bTG4DmjRRjVESHnwImR7hi:www.mswordhelp.com/wp-content/uploads/2011/04/word-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000"/>
            <a:ext cx="1943100" cy="1447800"/>
          </a:xfrm>
          <a:prstGeom prst="rect">
            <a:avLst/>
          </a:prstGeom>
          <a:noFill/>
        </p:spPr>
      </p:pic>
      <p:pic>
        <p:nvPicPr>
          <p:cNvPr id="1032" name="Picture 8" descr="http://t0.gstatic.com/images?q=tbn:ANd9GcTdsFmptI9w7tGLkXl2PyA47ch34SDeiHwbgWkyRd7sDcEYObQcdA:i.i.com.com/cnwk.1d/i/bto/20090309/google_docs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457200"/>
            <a:ext cx="1676400" cy="1356692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1752600" y="381000"/>
            <a:ext cx="55626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  <a:latin typeface="Bauhaus 93" pitchFamily="82" charset="0"/>
              </a:rPr>
              <a:t>Slide Two</a:t>
            </a:r>
            <a:endParaRPr lang="en-US" sz="96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C 0.00209 0.0044 0.00435 0.00856 0.00643 0.01296 C 0.00747 0.01504 0.00973 0.01944 0.00973 0.01944 C 0.0125 0.03102 0.00938 0.02153 0.01615 0.0324 C 0.02257 0.04282 0.02778 0.05393 0.03386 0.06458 C 0.03803 0.08102 0.03507 0.07384 0.04202 0.08611 C 0.04584 0.10185 0.04966 0.12153 0.05643 0.13565 C 0.05799 0.15856 0.06337 0.19051 0.05487 0.21088 C 0.04445 0.23611 0.02848 0.24398 0.01459 0.2625 C 0.0132 0.26435 0.01285 0.26736 0.01129 0.26898 C 0.00521 0.27523 -0.00364 0.27338 -0.01128 0.27523 C -0.01875 0.27384 -0.02656 0.27384 -0.03385 0.27106 C -0.03593 0.27037 -0.04357 0.26065 -0.04513 0.2581 C -0.05572 0.23981 -0.06145 0.22268 -0.06458 0.2 C -0.06145 0.16736 -0.06631 0.15972 -0.04513 0.15278 C -0.03055 0.1537 -0.01545 0.15139 -0.00156 0.15694 C 0.00625 0.15995 0.01164 0.16875 0.01945 0.17199 C 0.02657 0.18171 0.0316 0.19097 0.03716 0.20231 C 0.03855 0.20486 0.03907 0.2081 0.04028 0.21088 C 0.04219 0.21528 0.04671 0.22361 0.04671 0.22361 C 0.04966 0.23889 0.05365 0.2537 0.05643 0.26898 C 0.05869 0.30046 0.05869 0.33194 0.05487 0.36342 C 0.05747 0.37407 0.05417 0.37893 0.05157 0.38935 C 0.04914 0.39907 0.04862 0.40787 0.04514 0.41736 C 0.04306 0.43171 0.04011 0.44583 0.03386 0.4581 C 0.03108 0.46944 0.02466 0.48055 0.01945 0.49028 C 0.01893 0.49236 0.01928 0.49745 0.01771 0.49676 C 0.01546 0.49583 0.01459 0.49143 0.01459 0.48819 C 0.01459 0.48634 0.01667 0.48541 0.01771 0.48403 " pathEditMode="relative" ptsTypes="ffffffffffffffffffffffffffffA">
                                      <p:cBhvr>
                                        <p:cTn id="1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5.55556E-6 C -0.00781 0.00232 -0.0151 0.00602 -0.02257 0.00857 C -0.02743 0.0176 -0.03368 0.022 -0.04045 0.02801 C -0.04305 0.03033 -0.04479 0.03403 -0.04705 0.03658 C -0.04843 0.0382 -0.05017 0.03936 -0.05173 0.04075 C -0.05746 0.05209 -0.06215 0.06343 -0.06944 0.07315 C -0.07378 0.08681 -0.07934 0.09954 -0.08559 0.11181 C -0.08698 0.11737 -0.08715 0.12339 -0.08871 0.12894 C -0.09027 0.13426 -0.09357 0.13889 -0.09531 0.14399 C -0.09913 0.16482 -0.09757 0.15556 -0.1 0.172 C -0.09948 0.17848 -0.09965 0.18519 -0.09843 0.19144 C -0.09705 0.19885 -0.09288 0.20417 -0.08871 0.20857 C -0.07604 0.22292 -0.07048 0.22315 -0.05347 0.2257 C -0.03576 0.23079 -0.02187 0.2294 -0.0033 0.22801 C 0.00226 0.22061 0.00851 0.2176 0.01441 0.21065 C 0.02518 0.19746 0.03716 0.18241 0.04167 0.16343 C 0.04098 0.14723 0.0448 0.12431 0.03039 0.11829 C 0.01754 0.10533 0.00886 0.10695 -0.00833 0.10533 C -0.01788 0.10602 -0.0276 0.10626 -0.03715 0.10741 C -0.04218 0.10811 -0.04705 0.11389 -0.05173 0.11598 C -0.06336 0.13149 -0.07552 0.14584 -0.08559 0.16343 C -0.08784 0.17246 -0.09201 0.17848 -0.09531 0.18704 C -0.09618 0.18913 -0.09618 0.19144 -0.09687 0.19352 C -0.09826 0.19723 -0.10017 0.2007 -0.10173 0.20417 C -0.10225 0.20788 -0.10225 0.21158 -0.1033 0.21505 C -0.10399 0.2176 -0.10659 0.21899 -0.10659 0.22153 C -0.10659 0.23426 -0.10798 0.2632 -0.09531 0.26876 C -0.08767 0.28357 -0.09739 0.26551 -0.08559 0.2838 C -0.08281 0.28797 -0.08073 0.29538 -0.0776 0.29885 C -0.07604 0.30024 -0.07413 0.30001 -0.07257 0.30093 C -0.06562 0.30533 -0.05711 0.31112 -0.05 0.31598 C -0.04444 0.31991 -0.03958 0.3257 -0.03385 0.32894 C -0.0283 0.33218 -0.01614 0.33542 -0.01614 0.33542 C -0.00694 0.34376 0.00261 0.34723 0.01129 0.35695 C 0.01476 0.36089 0.01754 0.36551 0.02084 0.36991 C 0.0224 0.372 0.0257 0.37639 0.0257 0.37639 C 0.02622 0.37848 0.02587 0.38218 0.02743 0.38264 C 0.03264 0.38403 0.03386 0.37825 0.03542 0.37408 " pathEditMode="relative" ptsTypes="fffffffffffffffffffffffffffffffffffffA">
                                      <p:cBhvr>
                                        <p:cTn id="1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44444E-6 C 0.02448 0.01042 0.01944 0.00649 0.05798 0.00857 C 0.10781 0.02686 0.18194 0.02014 0.22257 0.02153 C 0.23281 0.02292 0.24288 0.02431 0.25312 0.0257 C 0.26215 0.02686 0.27013 0.03426 0.27899 0.03658 C 0.29079 0.03959 0.30277 0.04051 0.31458 0.04283 C 0.33472 0.05278 0.31388 0.04329 0.3677 0.04723 C 0.38385 0.04838 0.40329 0.05695 0.4177 0.06667 C 0.4243 0.07917 0.42031 0.09098 0.41284 0.10093 C 0.40138 0.11621 0.38454 0.11968 0.36927 0.12246 C 0.35989 0.12662 0.35 0.12732 0.34027 0.12894 C 0.32691 0.13658 0.31666 0.13542 0.30312 0.13959 C 0.28871 0.14399 0.27569 0.15093 0.26128 0.15487 C 0.25017 0.16436 0.23871 0.16737 0.22586 0.16991 C 0.21354 0.17616 0.20191 0.18079 0.18871 0.18264 C 0.17656 0.1882 0.16406 0.19237 0.15156 0.19561 C 0.12777 0.2088 0.10138 0.2169 0.07586 0.22153 C 0.06527 0.22686 0.05451 0.23334 0.04357 0.23658 C 0.03298 0.24352 0.02413 0.24746 0.01284 0.25162 C 0.00347 0.25973 0.00399 0.25232 0.00156 0.26875 C 0.00208 0.27454 0.00156 0.28056 0.00312 0.28588 C 0.00451 0.29051 0.01579 0.29769 0.01927 0.29885 C 0.02812 0.30695 0.03559 0.30602 0.0467 0.30741 C 0.07274 0.31042 0.07066 0.30973 0.10312 0.31181 C 0.12812 0.31852 0.15034 0.32269 0.17586 0.32454 C 0.20034 0.33959 0.17986 0.3294 0.20486 0.33542 C 0.21198 0.33704 0.21892 0.33959 0.22586 0.3419 C 0.22743 0.34237 0.22899 0.34352 0.23055 0.34399 C 0.25069 0.34977 0.27135 0.35186 0.29184 0.35487 C 0.30642 0.36181 0.32031 0.36274 0.33541 0.36551 C 0.33819 0.3669 0.34079 0.36875 0.34357 0.36991 C 0.34618 0.37107 0.34895 0.37084 0.35156 0.372 C 0.35329 0.37292 0.35468 0.37524 0.35642 0.37616 C 0.36545 0.38102 0.37482 0.3845 0.38385 0.38912 C 0.38906 0.39167 0.39461 0.39167 0.4 0.39352 C 0.40156 0.39491 0.40312 0.39676 0.40486 0.39769 C 0.40798 0.39954 0.41458 0.40209 0.41458 0.40209 C 0.41909 0.40602 0.42048 0.40764 0.42586 0.41065 C 0.42899 0.41227 0.43541 0.41505 0.43541 0.41505 C 0.45 0.44075 0.43281 0.40811 0.44184 0.43218 C 0.44479 0.43982 0.44948 0.44838 0.45312 0.45579 C 0.45711 0.48125 0.47031 0.51922 0.45156 0.53959 C 0.44218 0.55 0.42465 0.55301 0.41284 0.55903 C 0.40225 0.56436 0.37899 0.56343 0.37899 0.56343 C 0.37361 0.56551 0.3684 0.56829 0.36284 0.56991 C 0.3592 0.57107 0.3552 0.57061 0.35156 0.572 C 0.32604 0.58102 0.30243 0.59584 0.27586 0.6 C 0.25364 0.61065 0.22656 0.62176 0.20312 0.62778 C 0.1776 0.64514 0.14757 0.65325 0.11927 0.65579 C 0.10625 0.65996 0.0934 0.66412 0.08055 0.66875 C 0.07621 0.67037 0.0677 0.67292 0.0677 0.67292 C 0.05763 0.67987 0.04652 0.68311 0.03541 0.68588 C 0.03229 0.6845 0.02864 0.68426 0.02586 0.68172 C 0.02448 0.68033 0.02465 0.67732 0.02413 0.67524 C 0.02222 0.66737 0.021 0.65996 0.021 0.65162 " pathEditMode="relative" ptsTypes="ffffffffff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0" y="228600"/>
            <a:ext cx="7620000" cy="1143000"/>
          </a:xfrm>
        </p:spPr>
        <p:txBody>
          <a:bodyPr>
            <a:noAutofit/>
          </a:bodyPr>
          <a:lstStyle/>
          <a:p>
            <a:r>
              <a:rPr lang="en-US" sz="800" dirty="0" smtClean="0">
                <a:solidFill>
                  <a:schemeClr val="bg1"/>
                </a:solidFill>
                <a:latin typeface="Bauhaus 93" pitchFamily="82" charset="0"/>
              </a:rPr>
              <a:t>   </a:t>
            </a:r>
            <a:endParaRPr lang="en-US" sz="800" dirty="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solidFill>
            <a:srgbClr val="F99A87"/>
          </a:solidFill>
        </p:spPr>
        <p:txBody>
          <a:bodyPr/>
          <a:lstStyle/>
          <a:p>
            <a:pPr algn="ctr"/>
            <a:r>
              <a:rPr lang="en-US" u="sng" dirty="0" smtClean="0"/>
              <a:t>Microsoft Excel</a:t>
            </a:r>
            <a:endParaRPr lang="en-US" u="sng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>
          <a:solidFill>
            <a:srgbClr val="F99A87"/>
          </a:solidFill>
        </p:spPr>
        <p:txBody>
          <a:bodyPr/>
          <a:lstStyle/>
          <a:p>
            <a:pPr algn="ctr"/>
            <a:r>
              <a:rPr lang="en-US" u="sng" dirty="0" smtClean="0"/>
              <a:t>Google Spreadsheets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9C73-4D30-4BC3-AD49-5109E3E42BDF}" type="slidenum">
              <a:rPr lang="en-US" smtClean="0"/>
              <a:t>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62484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Which application do you like better? Why?”</a:t>
            </a:r>
          </a:p>
        </p:txBody>
      </p:sp>
      <p:pic>
        <p:nvPicPr>
          <p:cNvPr id="18434" name="Picture 2" descr="http://t0.gstatic.com/images?q=tbn:ANd9GcRO8GvZ8laah2lcWWD57OMdwB7xq2yeoo2CGd8lMuQWXIZROTeX:www.pcprofessor.com/wp-content/uploads/microsoft_exc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81000"/>
            <a:ext cx="1524000" cy="1371600"/>
          </a:xfrm>
          <a:prstGeom prst="rect">
            <a:avLst/>
          </a:prstGeom>
          <a:noFill/>
        </p:spPr>
      </p:pic>
      <p:pic>
        <p:nvPicPr>
          <p:cNvPr id="18436" name="Picture 4" descr="http://t0.gstatic.com/images?q=tbn:ANd9GcSzcD1dGNlzmp9OehGw67kegskQJpG4tHgkqQh0JLMz17ZDPCL4seRjB2v1Sw:www.experiglot.com/wp-content/uploads/2012/06/google-docs-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152400"/>
            <a:ext cx="1447800" cy="1495426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1066800" y="0"/>
            <a:ext cx="70104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  <a:latin typeface="Bauhaus 93" pitchFamily="82" charset="0"/>
              </a:rPr>
              <a:t> Slide Three</a:t>
            </a:r>
            <a:endParaRPr lang="en-US" sz="96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11 0.12685 C -0.04722 0.12755 -0.03316 0.12778 -0.01927 0.12894 C -0.00052 0.13056 0.01511 0.14306 0.03247 0.15046 C 0.03195 0.16042 0.03212 0.1706 0.03073 0.18056 C 0.02795 0.2 0.01598 0.20671 0.00816 0.22361 C 0.00174 0.23773 -0.0052 0.24745 -0.01441 0.2581 C -0.01979 0.26435 -0.0276 0.26574 -0.03368 0.27083 C -0.02378 0.28843 -0.01336 0.29028 0.00174 0.29676 C 0.02153 0.30532 0.04045 0.31551 0.0599 0.32477 C 0.0658 0.33056 0.07049 0.33171 0.07431 0.33981 C 0.06025 0.35856 0.06719 0.3544 0.0566 0.35903 C 0.02379 0.38866 -0.00694 0.41597 -0.04496 0.43218 C -0.05816 0.44491 -0.05295 0.43866 -0.06111 0.44931 C -0.06458 0.46227 -0.05781 0.46273 -0.04982 0.46875 C -0.0335 0.48079 -0.0283 0.48565 -0.01284 0.49884 C -0.00208 0.50787 -0.00156 0.51435 0.0099 0.51829 C 0.02084 0.54097 0.00868 0.55718 -0.00156 0.57407 C -0.00781 0.58449 -0.01336 0.5956 -0.01927 0.60648 C -0.02309 0.61343 -0.02343 0.61157 -0.02569 0.60856 " pathEditMode="relative" ptsTypes="ffffffffffffffffffA">
                                      <p:cBhvr>
                                        <p:cTn id="6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01 0.1368 C -0.04531 0.13472 -0.02066 0.13634 0.00486 0.13912 C 0.03351 0.14583 0.0441 0.14675 0.07899 0.14976 C 0.07795 0.15185 0.07726 0.15463 0.07587 0.15625 C 0.07135 0.16134 0.06615 0.16481 0.06128 0.16921 C 0.05938 0.17083 0.05833 0.17407 0.05642 0.17569 C 0.05503 0.17685 0.05313 0.17708 0.05156 0.17777 C 0.04757 0.18588 0.03542 0.19722 0.03542 0.19722 C 0.03056 0.20694 0.02378 0.21157 0.01615 0.21643 C 0.01233 0.22384 0.00972 0.22662 0.0033 0.22939 C -0.00278 0.2412 -0.01215 0.24722 -0.02101 0.25509 C -0.02257 0.25648 -0.02431 0.2581 -0.02587 0.25949 C -0.02743 0.26088 -0.03073 0.26388 -0.03073 0.26388 C -0.03542 0.27314 -0.04184 0.28055 -0.05 0.2831 C -0.05347 0.28773 -0.05781 0.29143 -0.06128 0.29606 C -0.06424 0.3 -0.06632 0.30509 -0.06927 0.30902 C -0.07326 0.3243 -0.07066 0.31805 -0.07587 0.32824 C -0.07535 0.33402 -0.07587 0.34027 -0.07413 0.3456 C -0.07118 0.35416 -0.05417 0.35995 -0.05 0.36273 C -0.04167 0.36828 -0.04028 0.37291 -0.03073 0.37569 C -0.02153 0.38148 -0.02569 0.37916 -0.01458 0.38425 C -0.01302 0.38495 -0.00972 0.38634 -0.00972 0.38634 C -0.00122 0.39768 -0.00712 0.39189 0.00972 0.3993 C 0.0184 0.40324 0.02622 0.41226 0.03542 0.41643 C 0.03698 0.41782 0.03889 0.41898 0.04028 0.42083 C 0.04167 0.42268 0.04184 0.42592 0.04358 0.42731 C 0.04601 0.42916 0.04896 0.42847 0.05156 0.42939 C 0.05694 0.43125 0.06146 0.43402 0.06615 0.43796 C 0.06406 0.44953 0.06042 0.45717 0.0533 0.46388 C 0.04983 0.47638 0.05399 0.46412 0.0467 0.47662 C 0.03646 0.49421 0.04479 0.48541 0.03542 0.49398 C 0.03229 0.50717 0.02153 0.51828 0.01285 0.52615 C 0.01181 0.52824 0.01111 0.53101 0.00972 0.53263 C 0.00677 0.53611 0 0.5412 0 0.5412 C -0.00833 0.55763 0.00226 0.53842 -0.00799 0.55208 C -0.01319 0.55902 -0.0099 0.55879 -0.01458 0.56713 C -0.01632 0.57037 -0.01892 0.57291 -0.02101 0.57569 C -0.0283 0.5956 -0.03941 0.61111 -0.04844 0.62939 C -0.04948 0.63148 -0.05087 0.63356 -0.05156 0.63588 C -0.05208 0.63796 -0.05243 0.64027 -0.0533 0.64236 C -0.05521 0.64675 -0.05972 0.65509 -0.05972 0.65509 C -0.04028 0.67384 -0.05729 0.66088 -0.03073 0.67013 C 0.00625 0.6831 0.02101 0.68958 0.05799 0.69398 C 0.08403 0.70115 0.11059 0.70555 0.13715 0.70902 C 0.15903 0.71527 0.1809 0.71736 0.2033 0.71736 " pathEditMode="relative" ptsTypes="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44444E-6 C 0.15087 0.0162 0.30191 0.03264 0.32413 0.0838 C 0.34636 0.13495 0.1066 0.26435 0.13386 0.30764 C 0.16111 0.35093 0.42535 0.34468 0.48715 0.34398 C 0.54896 0.34329 0.55781 0.25417 0.50486 0.30324 C 0.45191 0.35208 0.19931 0.58819 0.16927 0.63634 C 0.13924 0.68472 0.2316 0.63889 0.32413 0.59352 " pathEditMode="relative" ptsTypes="aaaaaaA">
                                      <p:cBhvr>
                                        <p:cTn id="14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</TotalTime>
  <Words>41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Slide One</vt:lpstr>
      <vt:lpstr>Slide 2</vt:lpstr>
      <vt:lpstr>   </vt:lpstr>
    </vt:vector>
  </TitlesOfParts>
  <Company>Troy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One</dc:title>
  <dc:creator>Administrator</dc:creator>
  <cp:lastModifiedBy>Administrator</cp:lastModifiedBy>
  <cp:revision>6</cp:revision>
  <dcterms:created xsi:type="dcterms:W3CDTF">2012-12-04T18:58:01Z</dcterms:created>
  <dcterms:modified xsi:type="dcterms:W3CDTF">2012-12-04T19:50:57Z</dcterms:modified>
</cp:coreProperties>
</file>